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2"/>
  </p:notesMasterIdLst>
  <p:handoutMasterIdLst>
    <p:handoutMasterId r:id="rId13"/>
  </p:handoutMasterIdLst>
  <p:sldIdLst>
    <p:sldId id="4119" r:id="rId5"/>
    <p:sldId id="4135" r:id="rId6"/>
    <p:sldId id="4137" r:id="rId7"/>
    <p:sldId id="4149" r:id="rId8"/>
    <p:sldId id="4150" r:id="rId9"/>
    <p:sldId id="4138" r:id="rId10"/>
    <p:sldId id="4004" r:id="rId1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340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15/08/2023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35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51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15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46C4C8D-2871-C7C3-3187-9D17CA8F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05" y="68263"/>
            <a:ext cx="872919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prazos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Período previsto de implantação do piloto: 01/09 – 29/09.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conta do BlockchainGov, adiar: 18/09 – 16/10.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 sprint antes do evento e implantação em seguida.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de uso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há previsão de caso de uso em outubro.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Blocos são “descartáveis”.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menos crítica.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Frentes técnicas remanescentes continuam após início do piloto.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o objetivo do início do Piloto?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em casos de uso e expansão dos membros.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Ensaio da relação com a operação.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“Efeito entrega”.</a:t>
            </a: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Mínimos para esse Contexto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Roteiros/scripts para implantar rede.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mínimo funcionando.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Explorer.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mínima.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Incluindo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e incidentes “descentralizados”.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 para ações síncronas.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Mínimos para esse Contexto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Roteiros/scripts para implantar rede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mínimo funcionando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 (+/-).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Pendência teste por outros.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Explorer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Pendência de testes por outros (?).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mínima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Pendência.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Pendência teste por outros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Pendência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e incidentes “descentralizados”.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 para ações síncronas.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4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Envolvimento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e/ou Dataprev.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Esforço de todos.</a:t>
            </a: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1340</TotalTime>
  <Words>378</Words>
  <Application>Microsoft Office PowerPoint</Application>
  <PresentationFormat>Widescreen</PresentationFormat>
  <Paragraphs>82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55</cp:revision>
  <cp:lastPrinted>2022-11-07T22:20:14Z</cp:lastPrinted>
  <dcterms:created xsi:type="dcterms:W3CDTF">2023-03-27T20:40:19Z</dcterms:created>
  <dcterms:modified xsi:type="dcterms:W3CDTF">2023-08-15T19:09:28Z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